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67" r:id="rId3"/>
    <p:sldId id="274" r:id="rId4"/>
    <p:sldId id="275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42ABC8-CF4D-4BC1-BC18-6FD858491398}" type="datetimeFigureOut">
              <a:rPr lang="en-US" smtClean="0"/>
              <a:t>10/1/2025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89813F-75AD-47BC-ACDB-8EBB1A485A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0668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35AE7-DF2B-60BA-788A-B842E1A20C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328A5F-0241-3406-E629-4CF2D9DE9C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BE3339-6FA1-9821-4529-A9FEBCCAF7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497DC0-E2D3-B34E-5A07-CAF82986B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3B78-F486-6DBC-5720-5CC409BE0D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19540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5CC26D-8E32-4F3F-C380-702C874E08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6930C38-E141-BADA-5A4C-67229564C9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C0F5C3-CF7B-B424-755F-DFDD45156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80B772-D802-32EB-C407-F93EAA61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7A25F5-20FD-5ABC-71E2-064C330FC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02349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478DAAD-33B7-38D2-8D07-D02B9D852F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DDDB50-5CE6-99C0-E37A-B5CF3EAD110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0A0AB7-8531-6238-F0A9-58393384E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ADA8B7-4FFC-EE5F-BE9D-C232F39E9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E3CEAD-FCCD-7CBD-AE45-1BBF692BE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574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C4659-6C8C-11AA-E924-97B61E1E7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F6567-AB73-8E2A-1D40-7D25A897B1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45015-8EC0-C78F-8840-AA17115B49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E62E49-4C6D-93D9-5D4F-F36364C194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5534B6-9DA5-7927-320F-B5643F631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85114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0B18E-1E85-B3A7-ED48-68DC649A6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B28F60-EEFF-2C46-F276-85980F970A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756FE-87D7-02C2-05C1-DF4ED00D4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187978-2748-509A-FC23-7B423244E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FB762D-0A51-AB7C-AEA8-1A49B9AF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064856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15C1-9EE2-3EFD-F100-DF1584ABFB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BC8960-5553-641A-2A9E-E6C72FDB77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12132E-FF76-D8CA-2BA2-5E9DDC3271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712D27-CD64-B243-143A-2D722810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2934FD-A0FF-157E-D5F6-05BF0FFE5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350EF-FC79-8060-2617-DB5C57766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20814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0EE1DB-2CEA-62B3-C70F-AF9B321BFB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E32369-FD0F-99AA-E998-1109746F8E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ABDC2C-17A2-65C4-408E-37B5385603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0723D94-DBDF-D511-32F6-0F91F175EC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DD3523-FC75-53DD-AAD7-13E04B87D2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EDAF12-AFF8-C857-9816-0F65BD1D62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41F997-84A6-D2AF-9F0E-ABCB13F854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262FA1D-B1AC-F5CD-8408-F712563995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564975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DE0FB-38D4-A6CD-6F40-ECA36B80A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4E1575-455A-CE70-E67B-C000AD840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4A5F33-4E1E-FEF7-48EF-64BA53FA2C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AF996D-D64D-BAF5-4F51-AAE9461B5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90728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6E4A0CB-B763-40EA-C749-55A8EE4A1E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93FA20-923C-B5A6-C799-52BA06034D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FE8B81-0077-1DCB-C5D7-B9A742D8F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291860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620F15-84F5-A83B-364B-1D908A8478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405D33-4D0B-5F84-A182-B21ED67504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3F50E3A-024B-D02C-DE8B-A6F8EEA5FA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4886335-BE2C-BC13-70F1-8F7756C5CF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CC60F4-E053-9741-1B51-8A6263B66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775044-9248-9B88-56CF-8F1759E76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916168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EBCAB-9CBD-D7C4-9240-AA198D8EF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C12237-C4E9-4DED-7EB9-1454238F7F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56B322-F65D-659C-08CA-063C91A4AC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50B22D-1216-9EA7-331C-0101A9E46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407E9D-CFFF-F592-500D-73B3707F1B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FD8C9E-4CF3-2834-221D-668DB7629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818535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B01DE9C-338C-5075-5744-5E62329047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D4C9-7B58-CC80-DB38-E363945D3B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304A28-43E8-2658-DBCD-30ECD44CEA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B00E2E-5310-4A7E-9746-22F330A95850}" type="datetimeFigureOut">
              <a:rPr lang="en-AE" smtClean="0"/>
              <a:t>01/10/2025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696655-1942-9579-87F0-F0F407D2C22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E308FA-57F5-611E-F49E-ED1ECB52A7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74FB54-AAF5-4AFE-A332-19C482B43CC3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934513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99950B-BC1A-C7DF-83E3-AA6444A387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3" y="248695"/>
            <a:ext cx="11562734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മനമേ പുകഴ്ത്തിടു നീ മഹോന്നതന്‍ തന്‍ മഹിമ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6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മരക്കുരിശതില്‍ മരിപ്പാനായ് നര ജന്മമെടുത്തു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വന്ന തന്‍ നാമം മനോഹരം -ആഹാ! തന്‍ നാമം മനോഹരം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- 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മഹാത്ഭുതം തന്‍ പ്രേമം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4B8D97D-D1A7-0911-DDAA-738280CFE474}"/>
              </a:ext>
            </a:extLst>
          </p:cNvPr>
          <p:cNvSpPr txBox="1">
            <a:spLocks/>
          </p:cNvSpPr>
          <p:nvPr/>
        </p:nvSpPr>
        <p:spPr>
          <a:xfrm>
            <a:off x="404850" y="3326006"/>
            <a:ext cx="11787150" cy="32832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4000" b="1" dirty="0"/>
              <a:t>Maname pukazhthidu nee mahonnathan than mahima</a:t>
            </a:r>
          </a:p>
          <a:p>
            <a:pPr algn="l"/>
            <a:endParaRPr lang="fi-FI" sz="4000" b="1" dirty="0"/>
          </a:p>
          <a:p>
            <a:pPr algn="l"/>
            <a:r>
              <a:rPr lang="fi-FI" sz="4000" b="1" dirty="0"/>
              <a:t>Marakurishathil marippanaay nara janma meduthu</a:t>
            </a:r>
          </a:p>
          <a:p>
            <a:pPr algn="l"/>
            <a:r>
              <a:rPr lang="fi-FI" sz="4000" b="1" dirty="0"/>
              <a:t>Vanna than namam manoharam-aha! than </a:t>
            </a:r>
          </a:p>
          <a:p>
            <a:pPr algn="l"/>
            <a:r>
              <a:rPr lang="fi-FI" sz="4000" b="1" dirty="0"/>
              <a:t>Namam monoharam mahatbhutham than premam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41748372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AF4CA8-BE3D-F734-8C7A-4FB41DBDA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5C704-1096-8B13-DB16-1761EEF6C7D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3" y="248695"/>
            <a:ext cx="11562734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ബഹു വിപത്തുകളെഴും ഭൂവില്‍ സ്നേഹക്കൈകള്‍ നീട്ടിയെന്നെ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താങ്ങും തന്‍ നാമം മനോഹരം -ആഹാ! തന്‍ നാമം മനോഹരം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മഹാത്ഭുതം തന്‍ പ്രേമം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മനമേ പുകഴ്ത്തിടു നീ 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മഹോന്നതന്‍ തന്‍ മഹിമ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A16B4A3-F067-A6EF-4346-973B2D1371D8}"/>
              </a:ext>
            </a:extLst>
          </p:cNvPr>
          <p:cNvSpPr txBox="1">
            <a:spLocks/>
          </p:cNvSpPr>
          <p:nvPr/>
        </p:nvSpPr>
        <p:spPr>
          <a:xfrm>
            <a:off x="314633" y="3429000"/>
            <a:ext cx="11877367" cy="337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4000" b="1" dirty="0"/>
              <a:t>Bahu vipathukalezhum bhoovil-sneha kkaikal neetti Enne thaangum than naamam manoharam-Aha! than Naamam manoharam mahaatbhutham than premam</a:t>
            </a:r>
          </a:p>
          <a:p>
            <a:pPr algn="l"/>
            <a:r>
              <a:rPr lang="fi-FI" sz="2000" b="1" i="1" dirty="0"/>
              <a:t>     </a:t>
            </a:r>
          </a:p>
          <a:p>
            <a:pPr algn="l"/>
            <a:r>
              <a:rPr lang="fi-FI" sz="4000" b="1" i="1" dirty="0"/>
              <a:t>Maname pukazhthidu nee-mahonnathan than mahima</a:t>
            </a:r>
          </a:p>
          <a:p>
            <a:pPr algn="l"/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28309069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296A18-519E-AB04-6BDC-44F0C4DCBE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8E48FF-C4E1-1D1D-7CFC-40EE9D6864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2" y="248695"/>
            <a:ext cx="11877367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പല കുറവുകള്‍ വന്നാലും -എന്നെ തള്ളാതെ കൃപയാല്‍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കാക്കും തന്‍ നാമം മനോഹരം -ആഹാ! തന്‍ നാമം മനോഹരം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മഹാത്ഭുതം തന്‍ പ്രേമം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മനമേ പുകഴ്ത്തിടു നീ 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മഹോന്നതന്‍ തന്‍ മഹിമ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7ECDDC1-5C97-D5EB-3A5E-AC6F61DB1986}"/>
              </a:ext>
            </a:extLst>
          </p:cNvPr>
          <p:cNvSpPr txBox="1">
            <a:spLocks/>
          </p:cNvSpPr>
          <p:nvPr/>
        </p:nvSpPr>
        <p:spPr>
          <a:xfrm>
            <a:off x="314633" y="3429000"/>
            <a:ext cx="11877367" cy="337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4000" b="1" dirty="0"/>
              <a:t>Pala kuravukal vannalum-enne thallaathe krupayaal</a:t>
            </a:r>
          </a:p>
          <a:p>
            <a:pPr algn="l"/>
            <a:r>
              <a:rPr lang="fi-FI" sz="4000" b="1" dirty="0"/>
              <a:t>Kaakkum than naamam manoharam - aha! than</a:t>
            </a:r>
          </a:p>
          <a:p>
            <a:pPr algn="l"/>
            <a:r>
              <a:rPr lang="fi-FI" sz="4000" b="1" dirty="0"/>
              <a:t>Naamam manoharam mahaatbhutham than premam</a:t>
            </a:r>
            <a:r>
              <a:rPr lang="fi-FI" sz="2000" b="1" i="1" dirty="0"/>
              <a:t>     </a:t>
            </a:r>
          </a:p>
          <a:p>
            <a:pPr algn="l"/>
            <a:endParaRPr lang="fi-FI" sz="4000" b="1" i="1" dirty="0"/>
          </a:p>
          <a:p>
            <a:pPr algn="l"/>
            <a:r>
              <a:rPr lang="fi-FI" sz="4000" b="1" i="1" dirty="0"/>
              <a:t>Maname pukazhthidu nee-mahonnathan than mahima</a:t>
            </a:r>
          </a:p>
          <a:p>
            <a:pPr algn="l"/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1694892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899263-0670-CA98-3CA6-2B343BE6FE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25769B-FEE5-1756-0260-1BE66C80AA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4632" y="248695"/>
            <a:ext cx="11877367" cy="2906487"/>
          </a:xfrm>
        </p:spPr>
        <p:txBody>
          <a:bodyPr anchor="ctr">
            <a:noAutofit/>
          </a:bodyPr>
          <a:lstStyle/>
          <a:p>
            <a:pPr algn="l">
              <a:lnSpc>
                <a:spcPct val="120000"/>
              </a:lnSpc>
            </a:pP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ഒരു നിമിഷവും തളരാതെ-തിരു മാര്‍വ്വില്‍ വിശ്രാമം</a:t>
            </a:r>
            <a:b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തേടൂ, തന്‍ നാമം മനോഹരം -ആഹാ! തന്‍ നാമം മനോഹരം</a:t>
            </a:r>
            <a: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r>
              <a:rPr lang="ml-IN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മഹാത്ഭുതം തന്‍ പ്രേമം</a:t>
            </a: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  </a:t>
            </a:r>
            <a:b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en-US" sz="1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 </a:t>
            </a:r>
            <a:br>
              <a:rPr lang="en-US" sz="2800" b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</a:b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മനമേ പുകഴ്ത്തിടു നീ </a:t>
            </a:r>
            <a:r>
              <a:rPr lang="en-US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-</a:t>
            </a:r>
            <a:r>
              <a:rPr lang="ml-IN" sz="2800" b="1" i="1" dirty="0">
                <a:latin typeface="Nirmala Text" panose="020B0502040204020203" pitchFamily="34" charset="0"/>
                <a:ea typeface="Nirmala Text" panose="020B0502040204020203" pitchFamily="34" charset="0"/>
                <a:cs typeface="Nirmala Text" panose="020B0502040204020203" pitchFamily="34" charset="0"/>
              </a:rPr>
              <a:t>മഹോന്നതന്‍ തന്‍ മഹിമ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A9B62B1-CE22-3FA4-C8A2-F2FBB04C613F}"/>
              </a:ext>
            </a:extLst>
          </p:cNvPr>
          <p:cNvSpPr txBox="1">
            <a:spLocks/>
          </p:cNvSpPr>
          <p:nvPr/>
        </p:nvSpPr>
        <p:spPr>
          <a:xfrm>
            <a:off x="314633" y="3429000"/>
            <a:ext cx="11877367" cy="33762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fi-FI" sz="4000" b="1" dirty="0"/>
              <a:t>Oru nimishavum thalaraathe-thirumarvil vishraamam</a:t>
            </a:r>
          </a:p>
          <a:p>
            <a:pPr algn="l"/>
            <a:r>
              <a:rPr lang="fi-FI" sz="4000" b="1" dirty="0"/>
              <a:t>Thedu than naamam manoharam - aha! than </a:t>
            </a:r>
          </a:p>
          <a:p>
            <a:pPr algn="l"/>
            <a:r>
              <a:rPr lang="fi-FI" sz="4000" b="1" dirty="0"/>
              <a:t>Namaam manoharam mahaatbhutham than premam</a:t>
            </a:r>
          </a:p>
          <a:p>
            <a:pPr algn="l"/>
            <a:r>
              <a:rPr lang="fi-FI" sz="2000" b="1" i="1" dirty="0"/>
              <a:t>     </a:t>
            </a:r>
          </a:p>
          <a:p>
            <a:pPr algn="l"/>
            <a:r>
              <a:rPr lang="fi-FI" sz="4000" b="1" i="1" dirty="0"/>
              <a:t>Maname pukazhthidu nee-mahonnathan than mahima</a:t>
            </a:r>
          </a:p>
          <a:p>
            <a:pPr algn="l"/>
            <a:endParaRPr lang="en-US" sz="4000" b="1" i="1" dirty="0"/>
          </a:p>
        </p:txBody>
      </p:sp>
    </p:spTree>
    <p:extLst>
      <p:ext uri="{BB962C8B-B14F-4D97-AF65-F5344CB8AC3E}">
        <p14:creationId xmlns:p14="http://schemas.microsoft.com/office/powerpoint/2010/main" val="38309455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B6BAF898-CE0A-4E05-9D79-893BE1DCD175}" vid="{AF8DE5EB-4540-4D96-8EB4-CAAEA109422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Malayalam Songs Template</Template>
  <TotalTime>1826</TotalTime>
  <Words>208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Nirmala Text</vt:lpstr>
      <vt:lpstr>Office Theme</vt:lpstr>
      <vt:lpstr>മനമേ പുകഴ്ത്തിടു നീ മഹോന്നതന്‍ തന്‍ മഹിമ     മരക്കുരിശതില്‍ മരിപ്പാനായ് നര ജന്മമെടുത്തു വന്ന തന്‍ നാമം മനോഹരം -ആഹാ! തന്‍ നാമം മനോഹരം - മഹാത്ഭുതം തന്‍ പ്രേമം</vt:lpstr>
      <vt:lpstr>ബഹു വിപത്തുകളെഴും ഭൂവില്‍ സ്നേഹക്കൈകള്‍ നീട്ടിയെന്നെ താങ്ങും തന്‍ നാമം മനോഹരം -ആഹാ! തന്‍ നാമം മനോഹരം മഹാത്ഭുതം തന്‍ പ്രേമം      മനമേ പുകഴ്ത്തിടു നീ -മഹോന്നതന്‍ തന്‍ മഹിമ</vt:lpstr>
      <vt:lpstr>പല കുറവുകള്‍ വന്നാലും -എന്നെ തള്ളാതെ കൃപയാല്‍ കാക്കും തന്‍ നാമം മനോഹരം -ആഹാ! തന്‍ നാമം മനോഹരം മഹാത്ഭുതം തന്‍ പ്രേമം       മനമേ പുകഴ്ത്തിടു നീ -മഹോന്നതന്‍ തന്‍ മഹിമ</vt:lpstr>
      <vt:lpstr>ഒരു നിമിഷവും തളരാതെ-തിരു മാര്‍വ്വില്‍ വിശ്രാമം തേടൂ, തന്‍ നാമം മനോഹരം -ആഹാ! തന്‍ നാമം മനോഹരം മഹാത്ഭുതം തന്‍ പ്രേമം      മനമേ പുകഴ്ത്തിടു നീ -മഹോന്നതന്‍ തന്‍ മഹിമ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മനമേ പുകഴ്ത്തിടു നീ മഹോന്നതന്‍ </dc:title>
  <dc:subject>14</dc:subject>
  <dc:creator>Christie Varghese</dc:creator>
  <cp:keywords>Translation Pending</cp:keywords>
  <cp:lastModifiedBy>Shaji Varghese</cp:lastModifiedBy>
  <cp:revision>49</cp:revision>
  <dcterms:created xsi:type="dcterms:W3CDTF">2025-06-11T14:35:10Z</dcterms:created>
  <dcterms:modified xsi:type="dcterms:W3CDTF">2025-10-01T06:30:22Z</dcterms:modified>
</cp:coreProperties>
</file>